
<file path=[Content_Types].xml><?xml version="1.0" encoding="utf-8"?>
<Types xmlns="http://schemas.openxmlformats.org/package/2006/content-types">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50" r:id="rId2"/>
    <p:sldId id="351"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7814" autoAdjust="0"/>
  </p:normalViewPr>
  <p:slideViewPr>
    <p:cSldViewPr>
      <p:cViewPr>
        <p:scale>
          <a:sx n="70" d="100"/>
          <a:sy n="70" d="100"/>
        </p:scale>
        <p:origin x="-1386" y="15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E497CC-BCEC-43E6-A618-60B046D10577}" type="datetimeFigureOut">
              <a:rPr lang="en-IN" smtClean="0"/>
              <a:pPr/>
              <a:t>22-03-2023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37DAC-85AB-41DB-A055-7F3254E8EDA3}" type="slidenum">
              <a:rPr lang="en-IN" smtClean="0"/>
              <a:pPr/>
              <a:t>‹#›</a:t>
            </a:fld>
            <a:endParaRPr lang="en-IN"/>
          </a:p>
        </p:txBody>
      </p:sp>
    </p:spTree>
    <p:extLst>
      <p:ext uri="{BB962C8B-B14F-4D97-AF65-F5344CB8AC3E}">
        <p14:creationId xmlns:p14="http://schemas.microsoft.com/office/powerpoint/2010/main" xmlns="" val="1077603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oasys.co/" TargetMode="External"/><Relationship Id="rId7" Type="http://schemas.openxmlformats.org/officeDocument/2006/relationships/hyperlink" Target="http://www.twitter.com/OasysIndia" TargetMode="Externa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www.facebook.com/OasysCybernetics"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www.linkedin.com/OasysCybernetic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26" name="Picture 2" descr="C:\Users\DELL\Desktop\ppt temp 11 Title Slide.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a:xfrm>
            <a:off x="4427984" y="3870176"/>
            <a:ext cx="4536504" cy="2007096"/>
          </a:xfrm>
          <a:prstGeom prst="rect">
            <a:avLst/>
          </a:prstGeom>
        </p:spPr>
        <p:txBody>
          <a:bodyPr/>
          <a:lstStyle>
            <a:lvl1pPr>
              <a:defRPr sz="4000">
                <a:solidFill>
                  <a:schemeClr val="bg1"/>
                </a:solidFill>
              </a:defRPr>
            </a:lvl1pPr>
          </a:lstStyle>
          <a:p>
            <a:r>
              <a:rPr lang="en-US" dirty="0" smtClean="0"/>
              <a:t>CLICK TO EDIT MASTER TITLE STYLE</a:t>
            </a:r>
            <a:endParaRPr lang="en-IN" dirty="0"/>
          </a:p>
        </p:txBody>
      </p:sp>
    </p:spTree>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Shape 80"/>
          <p:cNvSpPr txBox="1"/>
          <p:nvPr/>
        </p:nvSpPr>
        <p:spPr>
          <a:xfrm>
            <a:off x="838200" y="3124200"/>
            <a:ext cx="2709899" cy="2207100"/>
          </a:xfrm>
          <a:prstGeom prst="rect">
            <a:avLst/>
          </a:prstGeom>
          <a:noFill/>
          <a:ln>
            <a:noFill/>
          </a:ln>
        </p:spPr>
        <p:txBody>
          <a:bodyPr lIns="91425" tIns="91425" rIns="91425" bIns="91425" anchor="t" anchorCtr="0">
            <a:noAutofit/>
          </a:bodyPr>
          <a:lstStyle/>
          <a:p>
            <a:pPr lvl="0" rtl="0">
              <a:spcBef>
                <a:spcPts val="600"/>
              </a:spcBef>
              <a:buNone/>
            </a:pPr>
            <a:endParaRPr lang="en" sz="1100" dirty="0">
              <a:solidFill>
                <a:schemeClr val="tx1"/>
              </a:solidFill>
              <a:latin typeface="Karla"/>
              <a:ea typeface="Karla"/>
              <a:cs typeface="Karla"/>
              <a:sym typeface="Karla"/>
            </a:endParaRPr>
          </a:p>
        </p:txBody>
      </p:sp>
      <p:sp>
        <p:nvSpPr>
          <p:cNvPr id="5" name="Content Placeholder 4"/>
          <p:cNvSpPr>
            <a:spLocks noGrp="1"/>
          </p:cNvSpPr>
          <p:nvPr>
            <p:ph sz="quarter" idx="10"/>
          </p:nvPr>
        </p:nvSpPr>
        <p:spPr>
          <a:xfrm>
            <a:off x="539750" y="1412875"/>
            <a:ext cx="8208963" cy="446405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21" name="Title 3"/>
          <p:cNvSpPr>
            <a:spLocks noGrp="1"/>
          </p:cNvSpPr>
          <p:nvPr>
            <p:ph type="title" hasCustomPrompt="1"/>
          </p:nvPr>
        </p:nvSpPr>
        <p:spPr>
          <a:xfrm>
            <a:off x="755576" y="332656"/>
            <a:ext cx="6840760" cy="576064"/>
          </a:xfrm>
          <a:prstGeom prst="rect">
            <a:avLst/>
          </a:prstGeom>
        </p:spPr>
        <p:txBody>
          <a:bodyPr/>
          <a:lstStyle>
            <a:lvl1pPr algn="l">
              <a:defRPr sz="2400">
                <a:solidFill>
                  <a:schemeClr val="accent4">
                    <a:lumMod val="50000"/>
                  </a:schemeClr>
                </a:solidFill>
              </a:defRPr>
            </a:lvl1pPr>
          </a:lstStyle>
          <a:p>
            <a:r>
              <a:rPr lang="en-US" dirty="0" smtClean="0"/>
              <a:t>Click To Edit Master Title Style</a:t>
            </a:r>
            <a:endParaRPr lang="en-IN" dirty="0"/>
          </a:p>
        </p:txBody>
      </p:sp>
    </p:spTree>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9" name="Shape 80"/>
          <p:cNvSpPr txBox="1"/>
          <p:nvPr/>
        </p:nvSpPr>
        <p:spPr>
          <a:xfrm>
            <a:off x="838200" y="3124200"/>
            <a:ext cx="2709899" cy="2207100"/>
          </a:xfrm>
          <a:prstGeom prst="rect">
            <a:avLst/>
          </a:prstGeom>
          <a:noFill/>
          <a:ln>
            <a:noFill/>
          </a:ln>
        </p:spPr>
        <p:txBody>
          <a:bodyPr lIns="91425" tIns="91425" rIns="91425" bIns="91425" anchor="t" anchorCtr="0">
            <a:noAutofit/>
          </a:bodyPr>
          <a:lstStyle/>
          <a:p>
            <a:pPr lvl="0" rtl="0">
              <a:spcBef>
                <a:spcPts val="600"/>
              </a:spcBef>
              <a:buNone/>
            </a:pPr>
            <a:endParaRPr lang="en" sz="1100" dirty="0">
              <a:solidFill>
                <a:schemeClr val="tx1"/>
              </a:solidFill>
              <a:latin typeface="Karla"/>
              <a:ea typeface="Karla"/>
              <a:cs typeface="Karla"/>
              <a:sym typeface="Karla"/>
            </a:endParaRPr>
          </a:p>
        </p:txBody>
      </p:sp>
      <p:sp>
        <p:nvSpPr>
          <p:cNvPr id="5" name="Content Placeholder 4"/>
          <p:cNvSpPr>
            <a:spLocks noGrp="1"/>
          </p:cNvSpPr>
          <p:nvPr>
            <p:ph sz="quarter" idx="10"/>
          </p:nvPr>
        </p:nvSpPr>
        <p:spPr>
          <a:xfrm>
            <a:off x="539751" y="1412875"/>
            <a:ext cx="4176266" cy="446405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3" name="Picture Placeholder 2"/>
          <p:cNvSpPr>
            <a:spLocks noGrp="1"/>
          </p:cNvSpPr>
          <p:nvPr>
            <p:ph type="pic" sz="quarter" idx="12"/>
          </p:nvPr>
        </p:nvSpPr>
        <p:spPr>
          <a:xfrm>
            <a:off x="5004048" y="1412776"/>
            <a:ext cx="3744913" cy="4535487"/>
          </a:xfrm>
          <a:prstGeom prst="rect">
            <a:avLst/>
          </a:prstGeom>
        </p:spPr>
        <p:txBody>
          <a:bodyPr/>
          <a:lstStyle/>
          <a:p>
            <a:r>
              <a:rPr lang="en-US" smtClean="0"/>
              <a:t>Click icon to add picture</a:t>
            </a:r>
            <a:endParaRPr lang="en-IN"/>
          </a:p>
        </p:txBody>
      </p:sp>
      <p:sp>
        <p:nvSpPr>
          <p:cNvPr id="11" name="Title 3"/>
          <p:cNvSpPr>
            <a:spLocks noGrp="1"/>
          </p:cNvSpPr>
          <p:nvPr>
            <p:ph type="title" hasCustomPrompt="1"/>
          </p:nvPr>
        </p:nvSpPr>
        <p:spPr>
          <a:xfrm>
            <a:off x="755576" y="332656"/>
            <a:ext cx="6840760" cy="576064"/>
          </a:xfrm>
          <a:prstGeom prst="rect">
            <a:avLst/>
          </a:prstGeom>
        </p:spPr>
        <p:txBody>
          <a:bodyPr/>
          <a:lstStyle>
            <a:lvl1pPr algn="l">
              <a:defRPr sz="2400">
                <a:solidFill>
                  <a:schemeClr val="accent4">
                    <a:lumMod val="50000"/>
                  </a:schemeClr>
                </a:solidFill>
              </a:defRPr>
            </a:lvl1pPr>
          </a:lstStyle>
          <a:p>
            <a:r>
              <a:rPr lang="en-US" dirty="0" smtClean="0"/>
              <a:t>Click To Edit Master Title Style</a:t>
            </a:r>
            <a:endParaRPr lang="en-IN" dirty="0"/>
          </a:p>
        </p:txBody>
      </p:sp>
    </p:spTree>
    <p:extLst>
      <p:ext uri="{BB962C8B-B14F-4D97-AF65-F5344CB8AC3E}">
        <p14:creationId xmlns:p14="http://schemas.microsoft.com/office/powerpoint/2010/main" xmlns="" val="3504748916"/>
      </p:ext>
    </p:extLst>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755576" y="332656"/>
            <a:ext cx="6840760" cy="576064"/>
          </a:xfrm>
          <a:prstGeom prst="rect">
            <a:avLst/>
          </a:prstGeom>
        </p:spPr>
        <p:txBody>
          <a:bodyPr/>
          <a:lstStyle>
            <a:lvl1pPr algn="l">
              <a:defRPr sz="2400">
                <a:solidFill>
                  <a:schemeClr val="accent4">
                    <a:lumMod val="50000"/>
                  </a:schemeClr>
                </a:solidFill>
              </a:defRPr>
            </a:lvl1pPr>
          </a:lstStyle>
          <a:p>
            <a:r>
              <a:rPr lang="en-US" dirty="0" smtClean="0"/>
              <a:t>Click To Edit Master Title Style</a:t>
            </a:r>
            <a:endParaRPr lang="en-IN" dirty="0"/>
          </a:p>
        </p:txBody>
      </p:sp>
    </p:spTree>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284663" y="1412875"/>
            <a:ext cx="4608512" cy="3816350"/>
          </a:xfrm>
          <a:prstGeom prst="rect">
            <a:avLst/>
          </a:prstGeom>
        </p:spPr>
        <p:txBody>
          <a:bodyPr/>
          <a:lstStyle/>
          <a:p>
            <a:r>
              <a:rPr lang="en-US" smtClean="0"/>
              <a:t>Click icon to add picture</a:t>
            </a:r>
            <a:endParaRPr lang="en-IN"/>
          </a:p>
        </p:txBody>
      </p:sp>
      <p:sp>
        <p:nvSpPr>
          <p:cNvPr id="12" name="Text Placeholder 11"/>
          <p:cNvSpPr>
            <a:spLocks noGrp="1"/>
          </p:cNvSpPr>
          <p:nvPr>
            <p:ph type="body" sz="quarter" idx="11"/>
          </p:nvPr>
        </p:nvSpPr>
        <p:spPr>
          <a:xfrm>
            <a:off x="539750" y="1412875"/>
            <a:ext cx="3455988" cy="38877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14" name="Title 3"/>
          <p:cNvSpPr>
            <a:spLocks noGrp="1"/>
          </p:cNvSpPr>
          <p:nvPr>
            <p:ph type="title" hasCustomPrompt="1"/>
          </p:nvPr>
        </p:nvSpPr>
        <p:spPr>
          <a:xfrm>
            <a:off x="755576" y="332656"/>
            <a:ext cx="6840760" cy="576064"/>
          </a:xfrm>
          <a:prstGeom prst="rect">
            <a:avLst/>
          </a:prstGeom>
        </p:spPr>
        <p:txBody>
          <a:bodyPr/>
          <a:lstStyle>
            <a:lvl1pPr algn="l">
              <a:defRPr sz="2400">
                <a:solidFill>
                  <a:schemeClr val="accent4">
                    <a:lumMod val="50000"/>
                  </a:schemeClr>
                </a:solidFill>
              </a:defRPr>
            </a:lvl1pPr>
          </a:lstStyle>
          <a:p>
            <a:r>
              <a:rPr lang="en-US" dirty="0" smtClean="0"/>
              <a:t>Click To Edit Master Title Style</a:t>
            </a:r>
            <a:endParaRPr lang="en-IN" dirty="0"/>
          </a:p>
        </p:txBody>
      </p:sp>
    </p:spTree>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xmlns=""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8" name="Group 17"/>
          <p:cNvGrpSpPr/>
          <p:nvPr/>
        </p:nvGrpSpPr>
        <p:grpSpPr>
          <a:xfrm>
            <a:off x="6038864" y="5805264"/>
            <a:ext cx="2709600" cy="608793"/>
            <a:chOff x="2735543" y="5722770"/>
            <a:chExt cx="2709600" cy="608793"/>
          </a:xfrm>
        </p:grpSpPr>
        <p:pic>
          <p:nvPicPr>
            <p:cNvPr id="4" name="Picture 3">
              <a:hlinkClick r:id="rId3"/>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2735543" y="5755563"/>
              <a:ext cx="576000" cy="576000"/>
            </a:xfrm>
            <a:prstGeom prst="rect">
              <a:avLst/>
            </a:prstGeom>
          </p:spPr>
        </p:pic>
        <p:pic>
          <p:nvPicPr>
            <p:cNvPr id="12" name="Picture 11">
              <a:hlinkClick r:id="rId5"/>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3445745" y="5755563"/>
              <a:ext cx="576000" cy="576000"/>
            </a:xfrm>
            <a:prstGeom prst="rect">
              <a:avLst/>
            </a:prstGeom>
          </p:spPr>
        </p:pic>
        <p:pic>
          <p:nvPicPr>
            <p:cNvPr id="16" name="Picture 15">
              <a:hlinkClick r:id="rId7"/>
            </p:cNvPr>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4150430" y="5755563"/>
              <a:ext cx="576000" cy="576000"/>
            </a:xfrm>
            <a:prstGeom prst="rect">
              <a:avLst/>
            </a:prstGeom>
          </p:spPr>
        </p:pic>
        <p:pic>
          <p:nvPicPr>
            <p:cNvPr id="17" name="Picture 16">
              <a:hlinkClick r:id="rId9"/>
            </p:cNvPr>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4869143" y="5722770"/>
              <a:ext cx="576000" cy="576000"/>
            </a:xfrm>
            <a:prstGeom prst="rect">
              <a:avLst/>
            </a:prstGeom>
          </p:spPr>
        </p:pic>
      </p:grpSp>
      <p:sp>
        <p:nvSpPr>
          <p:cNvPr id="2" name="TextBox 1"/>
          <p:cNvSpPr txBox="1"/>
          <p:nvPr userDrawn="1"/>
        </p:nvSpPr>
        <p:spPr>
          <a:xfrm>
            <a:off x="6110872" y="5373216"/>
            <a:ext cx="2925624" cy="400110"/>
          </a:xfrm>
          <a:prstGeom prst="rect">
            <a:avLst/>
          </a:prstGeom>
          <a:noFill/>
        </p:spPr>
        <p:txBody>
          <a:bodyPr wrap="square" rtlCol="0">
            <a:spAutoFit/>
          </a:bodyPr>
          <a:lstStyle/>
          <a:p>
            <a:r>
              <a:rPr lang="en-US" sz="2000" dirty="0" smtClean="0">
                <a:latin typeface="Calisto MT" pitchFamily="18" charset="0"/>
              </a:rPr>
              <a:t>Let’s be connected</a:t>
            </a:r>
            <a:r>
              <a:rPr lang="en-US" sz="2000" baseline="0" dirty="0" smtClean="0">
                <a:latin typeface="Calisto MT" pitchFamily="18" charset="0"/>
              </a:rPr>
              <a:t> on</a:t>
            </a:r>
            <a:endParaRPr lang="en-IN" sz="2000" dirty="0">
              <a:latin typeface="Calisto MT" pitchFamily="18" charset="0"/>
            </a:endParaRPr>
          </a:p>
        </p:txBody>
      </p:sp>
    </p:spTree>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8">
            <a:extLst>
              <a:ext uri="{28A0092B-C50C-407E-A947-70E740481C1C}">
                <a14:useLocalDpi xmlns:a14="http://schemas.microsoft.com/office/drawing/2010/main" xmlns=""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userDrawn="1"/>
        </p:nvSpPr>
        <p:spPr>
          <a:xfrm>
            <a:off x="8864372" y="6556702"/>
            <a:ext cx="316140" cy="184666"/>
          </a:xfrm>
          <a:prstGeom prst="rect">
            <a:avLst/>
          </a:prstGeom>
          <a:noFill/>
        </p:spPr>
        <p:txBody>
          <a:bodyPr wrap="square" rtlCol="0">
            <a:spAutoFit/>
          </a:bodyPr>
          <a:lstStyle/>
          <a:p>
            <a:fld id="{1A38EC80-1E73-46EA-805A-7877622403DD}" type="slidenum">
              <a:rPr lang="en-IN" sz="600" smtClean="0"/>
              <a:pPr/>
              <a:t>‹#›</a:t>
            </a:fld>
            <a:endParaRPr lang="en-IN" sz="5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spd="slow">
    <p:wipe dir="r"/>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smtClean="0">
                <a:solidFill>
                  <a:srgbClr val="0000FF"/>
                </a:solidFill>
              </a:rPr>
              <a:t>Policy Statement</a:t>
            </a:r>
          </a:p>
        </p:txBody>
      </p:sp>
      <p:sp>
        <p:nvSpPr>
          <p:cNvPr id="17411" name="Content Placeholder 2"/>
          <p:cNvSpPr>
            <a:spLocks noGrp="1"/>
          </p:cNvSpPr>
          <p:nvPr>
            <p:ph idx="4294967295"/>
          </p:nvPr>
        </p:nvSpPr>
        <p:spPr>
          <a:xfrm>
            <a:off x="381000" y="914400"/>
            <a:ext cx="8229600" cy="4953000"/>
          </a:xfrm>
          <a:prstGeom prst="rect">
            <a:avLst/>
          </a:prstGeom>
        </p:spPr>
        <p:txBody>
          <a:bodyPr/>
          <a:lstStyle/>
          <a:p>
            <a:r>
              <a:rPr lang="en-GB" sz="1900" b="1" dirty="0" smtClean="0"/>
              <a:t>OASYS believes that the clean and sustainable environment is a prime organization responsibility.</a:t>
            </a:r>
            <a:endParaRPr lang="en-US" sz="1900" b="1" dirty="0" smtClean="0"/>
          </a:p>
          <a:p>
            <a:pPr lvl="1"/>
            <a:r>
              <a:rPr lang="en-GB" sz="1900" b="1" dirty="0" smtClean="0"/>
              <a:t>OASYS operations, processes, products and services are aimed at protecting the nature and shall have minimum impact on environment. </a:t>
            </a:r>
            <a:endParaRPr lang="en-US" sz="1900" b="1" dirty="0" smtClean="0"/>
          </a:p>
          <a:p>
            <a:pPr lvl="1"/>
            <a:r>
              <a:rPr lang="en-GB" sz="1900" b="1" dirty="0" smtClean="0"/>
              <a:t>OASYS shall provide a frame work as per IS / ISO 14001:2015 by which environmental objectives and targets are established and periodically reviewed.</a:t>
            </a:r>
            <a:endParaRPr lang="en-US" sz="1900" b="1" dirty="0" smtClean="0"/>
          </a:p>
          <a:p>
            <a:pPr lvl="1"/>
            <a:r>
              <a:rPr lang="en-GB" sz="1900" dirty="0" smtClean="0"/>
              <a:t> </a:t>
            </a:r>
            <a:r>
              <a:rPr lang="en-GB" sz="1900" b="1" dirty="0" smtClean="0"/>
              <a:t>OASYS family is committed to continual improvement of its operation and process for reduction and prevention of pollution and to comply with relevant legal and other requirements.</a:t>
            </a:r>
            <a:endParaRPr lang="en-US" sz="1900" b="1" dirty="0" smtClean="0"/>
          </a:p>
          <a:p>
            <a:pPr lvl="1"/>
            <a:r>
              <a:rPr lang="en-GB" sz="1900" dirty="0" smtClean="0"/>
              <a:t>For strengthening the Environment Management System at OASYS, the policy shall be made available to the public and interested parties. Suggestions if any from them shall be considered for implementation. OASYS policy shall also be made available to all vendors and sub contractors and it will be our endeavour that selected vendors shall practice the policy.</a:t>
            </a:r>
            <a:endParaRPr lang="en-US" sz="1900" dirty="0" smtClean="0"/>
          </a:p>
          <a:p>
            <a:pPr eaLnBrk="1" hangingPunct="1"/>
            <a:endParaRPr lang="en-US" altLang="en-US" sz="1800" dirty="0" smtClean="0"/>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smtClean="0">
                <a:solidFill>
                  <a:srgbClr val="0000FF"/>
                </a:solidFill>
              </a:rPr>
              <a:t>Policy Statement</a:t>
            </a:r>
          </a:p>
        </p:txBody>
      </p:sp>
      <p:sp>
        <p:nvSpPr>
          <p:cNvPr id="17411" name="Content Placeholder 2"/>
          <p:cNvSpPr>
            <a:spLocks noGrp="1"/>
          </p:cNvSpPr>
          <p:nvPr>
            <p:ph idx="4294967295"/>
          </p:nvPr>
        </p:nvSpPr>
        <p:spPr>
          <a:xfrm>
            <a:off x="381000" y="990600"/>
            <a:ext cx="8229600" cy="4525963"/>
          </a:xfrm>
          <a:prstGeom prst="rect">
            <a:avLst/>
          </a:prstGeom>
        </p:spPr>
        <p:txBody>
          <a:bodyPr/>
          <a:lstStyle/>
          <a:p>
            <a:pPr lvl="1"/>
            <a:r>
              <a:rPr lang="en-GB" sz="2400" b="1" dirty="0" smtClean="0"/>
              <a:t>The Environmental policy and objectives shall be reviewed during the Management review meeting </a:t>
            </a:r>
            <a:r>
              <a:rPr lang="en-GB" sz="2400" dirty="0" smtClean="0"/>
              <a:t>to reflect changing conditions and information concerning the nature, scale and environmental impacts of its activities, products and services and this shall be revised as per the Control of Documents and Records.</a:t>
            </a:r>
            <a:endParaRPr lang="en-US" sz="2400" dirty="0" smtClean="0"/>
          </a:p>
          <a:p>
            <a:pPr lvl="1"/>
            <a:r>
              <a:rPr lang="en-GB" sz="2400" dirty="0" smtClean="0"/>
              <a:t>OASYS has documented, implemented and maintained the environmental policies and has communicated to all employees of the organisation.</a:t>
            </a:r>
            <a:endParaRPr lang="en-US" sz="2400" dirty="0" smtClean="0"/>
          </a:p>
          <a:p>
            <a:pPr lvl="1"/>
            <a:r>
              <a:rPr lang="en-GB" sz="2400" dirty="0" smtClean="0"/>
              <a:t>OASYS environmental policy would be made available to public</a:t>
            </a:r>
            <a:endParaRPr lang="en-US" sz="2400" dirty="0" smtClean="0"/>
          </a:p>
          <a:p>
            <a:pPr eaLnBrk="1" hangingPunct="1"/>
            <a:endParaRPr lang="en-US" altLang="en-US" sz="1400" dirty="0" smtClean="0"/>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ASYS Theme New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OASYS_PRESENTATION TEMP_V1.1</Template>
  <TotalTime>1069</TotalTime>
  <Words>230</Words>
  <Application>Microsoft Office PowerPoint</Application>
  <PresentationFormat>On-screen Show (4:3)</PresentationFormat>
  <Paragraphs>10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OASYS Theme New (3)</vt:lpstr>
      <vt:lpstr>Policy Statement</vt:lpstr>
      <vt:lpstr>Policy Statement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Windows User</cp:lastModifiedBy>
  <cp:revision>172</cp:revision>
  <dcterms:created xsi:type="dcterms:W3CDTF">2016-09-22T03:57:15Z</dcterms:created>
  <dcterms:modified xsi:type="dcterms:W3CDTF">2023-03-22T10:08:00Z</dcterms:modified>
</cp:coreProperties>
</file>